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1" r:id="rId5"/>
    <p:sldId id="262" r:id="rId6"/>
    <p:sldId id="263" r:id="rId7"/>
    <p:sldId id="259" r:id="rId8"/>
    <p:sldId id="282" r:id="rId9"/>
    <p:sldId id="258" r:id="rId10"/>
    <p:sldId id="276" r:id="rId11"/>
    <p:sldId id="270" r:id="rId12"/>
    <p:sldId id="280" r:id="rId13"/>
    <p:sldId id="281" r:id="rId14"/>
    <p:sldId id="265" r:id="rId15"/>
    <p:sldId id="273" r:id="rId16"/>
    <p:sldId id="279" r:id="rId17"/>
    <p:sldId id="274" r:id="rId18"/>
    <p:sldId id="275" r:id="rId19"/>
    <p:sldId id="277" r:id="rId20"/>
    <p:sldId id="278" r:id="rId21"/>
    <p:sldId id="266" r:id="rId22"/>
    <p:sldId id="268" r:id="rId23"/>
    <p:sldId id="267" r:id="rId24"/>
    <p:sldId id="269" r:id="rId25"/>
    <p:sldId id="26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3C6C1-4AA4-40EC-B126-97237347E469}" v="121" dt="2019-02-24T16:01:03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Du" userId="2ae0a9be2f667c66" providerId="LiveId" clId="{11B3C6C1-4AA4-40EC-B126-97237347E469}"/>
    <pc:docChg chg="undo custSel mod addSld delSld modSld">
      <pc:chgData name="Andrew Du" userId="2ae0a9be2f667c66" providerId="LiveId" clId="{11B3C6C1-4AA4-40EC-B126-97237347E469}" dt="2019-02-24T16:00:20.798" v="274" actId="1076"/>
      <pc:docMkLst>
        <pc:docMk/>
      </pc:docMkLst>
      <pc:sldChg chg="modSp setBg">
        <pc:chgData name="Andrew Du" userId="2ae0a9be2f667c66" providerId="LiveId" clId="{11B3C6C1-4AA4-40EC-B126-97237347E469}" dt="2019-02-23T23:48:05.162" v="114" actId="1076"/>
        <pc:sldMkLst>
          <pc:docMk/>
          <pc:sldMk cId="1390172412" sldId="256"/>
        </pc:sldMkLst>
        <pc:spChg chg="mod">
          <ac:chgData name="Andrew Du" userId="2ae0a9be2f667c66" providerId="LiveId" clId="{11B3C6C1-4AA4-40EC-B126-97237347E469}" dt="2019-02-23T23:48:05.162" v="114" actId="1076"/>
          <ac:spMkLst>
            <pc:docMk/>
            <pc:sldMk cId="1390172412" sldId="256"/>
            <ac:spMk id="2" creationId="{42425FAE-5954-4E84-8F4E-6A8579424E38}"/>
          </ac:spMkLst>
        </pc:spChg>
        <pc:spChg chg="mod">
          <ac:chgData name="Andrew Du" userId="2ae0a9be2f667c66" providerId="LiveId" clId="{11B3C6C1-4AA4-40EC-B126-97237347E469}" dt="2019-02-23T23:47:03.424" v="113" actId="1076"/>
          <ac:spMkLst>
            <pc:docMk/>
            <pc:sldMk cId="1390172412" sldId="256"/>
            <ac:spMk id="3" creationId="{70725F75-ABE2-4774-B478-6A4B81A0E361}"/>
          </ac:spMkLst>
        </pc:spChg>
      </pc:sldChg>
      <pc:sldChg chg="addSp delSp add mod setBg">
        <pc:chgData name="Andrew Du" userId="2ae0a9be2f667c66" providerId="LiveId" clId="{11B3C6C1-4AA4-40EC-B126-97237347E469}" dt="2019-02-23T23:42:34.576" v="2" actId="26606"/>
        <pc:sldMkLst>
          <pc:docMk/>
          <pc:sldMk cId="2386446752" sldId="264"/>
        </pc:sldMkLst>
        <pc:spChg chg="del">
          <ac:chgData name="Andrew Du" userId="2ae0a9be2f667c66" providerId="LiveId" clId="{11B3C6C1-4AA4-40EC-B126-97237347E469}" dt="2019-02-23T23:42:34.576" v="2" actId="26606"/>
          <ac:spMkLst>
            <pc:docMk/>
            <pc:sldMk cId="2386446752" sldId="264"/>
            <ac:spMk id="2" creationId="{BFACE6B0-27A1-4EFC-89D1-B04F351D9D1B}"/>
          </ac:spMkLst>
        </pc:spChg>
        <pc:spChg chg="del">
          <ac:chgData name="Andrew Du" userId="2ae0a9be2f667c66" providerId="LiveId" clId="{11B3C6C1-4AA4-40EC-B126-97237347E469}" dt="2019-02-23T23:42:34.576" v="2" actId="26606"/>
          <ac:spMkLst>
            <pc:docMk/>
            <pc:sldMk cId="2386446752" sldId="264"/>
            <ac:spMk id="3" creationId="{A1CBBD84-3EC2-40AA-8DB0-FAC3B0592CBA}"/>
          </ac:spMkLst>
        </pc:spChg>
        <pc:picChg chg="add del">
          <ac:chgData name="Andrew Du" userId="2ae0a9be2f667c66" providerId="LiveId" clId="{11B3C6C1-4AA4-40EC-B126-97237347E469}" dt="2019-02-23T23:42:34.576" v="2" actId="26606"/>
          <ac:picMkLst>
            <pc:docMk/>
            <pc:sldMk cId="2386446752" sldId="264"/>
            <ac:picMk id="5122" creationId="{E650A4D9-18E5-4EE0-B980-0B6FD5FD6B4E}"/>
          </ac:picMkLst>
        </pc:picChg>
        <pc:picChg chg="add">
          <ac:chgData name="Andrew Du" userId="2ae0a9be2f667c66" providerId="LiveId" clId="{11B3C6C1-4AA4-40EC-B126-97237347E469}" dt="2019-02-23T23:42:34.576" v="2" actId="26606"/>
          <ac:picMkLst>
            <pc:docMk/>
            <pc:sldMk cId="2386446752" sldId="264"/>
            <ac:picMk id="5125" creationId="{E650A4D9-18E5-4EE0-B980-0B6FD5FD6B4E}"/>
          </ac:picMkLst>
        </pc:picChg>
      </pc:sldChg>
      <pc:sldChg chg="addSp delSp modSp add">
        <pc:chgData name="Andrew Du" userId="2ae0a9be2f667c66" providerId="LiveId" clId="{11B3C6C1-4AA4-40EC-B126-97237347E469}" dt="2019-02-24T00:06:19.700" v="184" actId="1076"/>
        <pc:sldMkLst>
          <pc:docMk/>
          <pc:sldMk cId="1998424923" sldId="265"/>
        </pc:sldMkLst>
        <pc:spChg chg="del">
          <ac:chgData name="Andrew Du" userId="2ae0a9be2f667c66" providerId="LiveId" clId="{11B3C6C1-4AA4-40EC-B126-97237347E469}" dt="2019-02-23T23:49:12.418" v="120" actId="478"/>
          <ac:spMkLst>
            <pc:docMk/>
            <pc:sldMk cId="1998424923" sldId="265"/>
            <ac:spMk id="2" creationId="{3A973A96-E748-48EE-B11B-FCFBCC312147}"/>
          </ac:spMkLst>
        </pc:spChg>
        <pc:spChg chg="del">
          <ac:chgData name="Andrew Du" userId="2ae0a9be2f667c66" providerId="LiveId" clId="{11B3C6C1-4AA4-40EC-B126-97237347E469}" dt="2019-02-23T23:49:15.203" v="121" actId="478"/>
          <ac:spMkLst>
            <pc:docMk/>
            <pc:sldMk cId="1998424923" sldId="265"/>
            <ac:spMk id="3" creationId="{D8A1D420-3D20-4C7E-86AA-6343EA66EC08}"/>
          </ac:spMkLst>
        </pc:spChg>
        <pc:picChg chg="add mod">
          <ac:chgData name="Andrew Du" userId="2ae0a9be2f667c66" providerId="LiveId" clId="{11B3C6C1-4AA4-40EC-B126-97237347E469}" dt="2019-02-24T00:05:12.705" v="171" actId="1036"/>
          <ac:picMkLst>
            <pc:docMk/>
            <pc:sldMk cId="1998424923" sldId="265"/>
            <ac:picMk id="4" creationId="{7620DAE6-4875-419A-94B5-43830DF30B72}"/>
          </ac:picMkLst>
        </pc:picChg>
        <pc:picChg chg="add mod ord">
          <ac:chgData name="Andrew Du" userId="2ae0a9be2f667c66" providerId="LiveId" clId="{11B3C6C1-4AA4-40EC-B126-97237347E469}" dt="2019-02-24T00:06:19.700" v="184" actId="1076"/>
          <ac:picMkLst>
            <pc:docMk/>
            <pc:sldMk cId="1998424923" sldId="265"/>
            <ac:picMk id="7170" creationId="{179DEB87-2A0A-4FCF-8D2C-8FB64E6D9EA2}"/>
          </ac:picMkLst>
        </pc:picChg>
      </pc:sldChg>
      <pc:sldChg chg="addSp delSp modSp add del mod setBg">
        <pc:chgData name="Andrew Du" userId="2ae0a9be2f667c66" providerId="LiveId" clId="{11B3C6C1-4AA4-40EC-B126-97237347E469}" dt="2019-02-24T00:01:31.227" v="157" actId="2696"/>
        <pc:sldMkLst>
          <pc:docMk/>
          <pc:sldMk cId="611222540" sldId="266"/>
        </pc:sldMkLst>
        <pc:spChg chg="del">
          <ac:chgData name="Andrew Du" userId="2ae0a9be2f667c66" providerId="LiveId" clId="{11B3C6C1-4AA4-40EC-B126-97237347E469}" dt="2019-02-23T23:51:52.705" v="126" actId="26606"/>
          <ac:spMkLst>
            <pc:docMk/>
            <pc:sldMk cId="611222540" sldId="266"/>
            <ac:spMk id="2" creationId="{E628A274-6EAD-4010-AD4C-8FA97A23E422}"/>
          </ac:spMkLst>
        </pc:spChg>
        <pc:spChg chg="del">
          <ac:chgData name="Andrew Du" userId="2ae0a9be2f667c66" providerId="LiveId" clId="{11B3C6C1-4AA4-40EC-B126-97237347E469}" dt="2019-02-23T23:51:46.224" v="123"/>
          <ac:spMkLst>
            <pc:docMk/>
            <pc:sldMk cId="611222540" sldId="266"/>
            <ac:spMk id="3" creationId="{DB660838-76DD-43B2-8057-1520B1DA9D0A}"/>
          </ac:spMkLst>
        </pc:spChg>
        <pc:picChg chg="add mod">
          <ac:chgData name="Andrew Du" userId="2ae0a9be2f667c66" providerId="LiveId" clId="{11B3C6C1-4AA4-40EC-B126-97237347E469}" dt="2019-02-23T23:51:52.705" v="126" actId="26606"/>
          <ac:picMkLst>
            <pc:docMk/>
            <pc:sldMk cId="611222540" sldId="266"/>
            <ac:picMk id="5" creationId="{ED74A06B-3117-4948-913D-B7F9C04884C5}"/>
          </ac:picMkLst>
        </pc:picChg>
      </pc:sldChg>
      <pc:sldChg chg="add setBg">
        <pc:chgData name="Andrew Du" userId="2ae0a9be2f667c66" providerId="LiveId" clId="{11B3C6C1-4AA4-40EC-B126-97237347E469}" dt="2019-02-24T00:01:38.029" v="158"/>
        <pc:sldMkLst>
          <pc:docMk/>
          <pc:sldMk cId="4131469179" sldId="266"/>
        </pc:sldMkLst>
      </pc:sldChg>
      <pc:sldChg chg="add setBg">
        <pc:chgData name="Andrew Du" userId="2ae0a9be2f667c66" providerId="LiveId" clId="{11B3C6C1-4AA4-40EC-B126-97237347E469}" dt="2019-02-24T00:01:38.029" v="158"/>
        <pc:sldMkLst>
          <pc:docMk/>
          <pc:sldMk cId="69473882" sldId="267"/>
        </pc:sldMkLst>
      </pc:sldChg>
      <pc:sldChg chg="addSp delSp modSp add del mod setBg">
        <pc:chgData name="Andrew Du" userId="2ae0a9be2f667c66" providerId="LiveId" clId="{11B3C6C1-4AA4-40EC-B126-97237347E469}" dt="2019-02-24T00:01:31.219" v="155" actId="2696"/>
        <pc:sldMkLst>
          <pc:docMk/>
          <pc:sldMk cId="828835920" sldId="267"/>
        </pc:sldMkLst>
        <pc:spChg chg="del">
          <ac:chgData name="Andrew Du" userId="2ae0a9be2f667c66" providerId="LiveId" clId="{11B3C6C1-4AA4-40EC-B126-97237347E469}" dt="2019-02-23T23:58:47.111" v="142" actId="26606"/>
          <ac:spMkLst>
            <pc:docMk/>
            <pc:sldMk cId="828835920" sldId="267"/>
            <ac:spMk id="2" creationId="{A38BCF26-9C14-4A19-85A5-3AA0C7CFA548}"/>
          </ac:spMkLst>
        </pc:spChg>
        <pc:spChg chg="del">
          <ac:chgData name="Andrew Du" userId="2ae0a9be2f667c66" providerId="LiveId" clId="{11B3C6C1-4AA4-40EC-B126-97237347E469}" dt="2019-02-23T23:53:41.835" v="128"/>
          <ac:spMkLst>
            <pc:docMk/>
            <pc:sldMk cId="828835920" sldId="267"/>
            <ac:spMk id="3" creationId="{E8DECA58-D5E5-464D-BDA7-1BA5024C78DD}"/>
          </ac:spMkLst>
        </pc:spChg>
        <pc:spChg chg="add del mod">
          <ac:chgData name="Andrew Du" userId="2ae0a9be2f667c66" providerId="LiveId" clId="{11B3C6C1-4AA4-40EC-B126-97237347E469}" dt="2019-02-23T23:56:05.564" v="134"/>
          <ac:spMkLst>
            <pc:docMk/>
            <pc:sldMk cId="828835920" sldId="267"/>
            <ac:spMk id="7" creationId="{9DB03750-F9DD-4D97-9FBE-54866E2B7067}"/>
          </ac:spMkLst>
        </pc:spChg>
        <pc:picChg chg="add del mod">
          <ac:chgData name="Andrew Du" userId="2ae0a9be2f667c66" providerId="LiveId" clId="{11B3C6C1-4AA4-40EC-B126-97237347E469}" dt="2019-02-23T23:56:04.612" v="133" actId="478"/>
          <ac:picMkLst>
            <pc:docMk/>
            <pc:sldMk cId="828835920" sldId="267"/>
            <ac:picMk id="5" creationId="{2B50399F-A883-4421-A56C-92390A597DE5}"/>
          </ac:picMkLst>
        </pc:picChg>
        <pc:picChg chg="add mod">
          <ac:chgData name="Andrew Du" userId="2ae0a9be2f667c66" providerId="LiveId" clId="{11B3C6C1-4AA4-40EC-B126-97237347E469}" dt="2019-02-23T23:58:47.111" v="142" actId="26606"/>
          <ac:picMkLst>
            <pc:docMk/>
            <pc:sldMk cId="828835920" sldId="267"/>
            <ac:picMk id="9" creationId="{AC0EF637-D989-4DDA-AE90-94410FADE9CD}"/>
          </ac:picMkLst>
        </pc:picChg>
      </pc:sldChg>
      <pc:sldChg chg="addSp delSp modSp add del mod setBg">
        <pc:chgData name="Andrew Du" userId="2ae0a9be2f667c66" providerId="LiveId" clId="{11B3C6C1-4AA4-40EC-B126-97237347E469}" dt="2019-02-24T00:01:31.224" v="156" actId="2696"/>
        <pc:sldMkLst>
          <pc:docMk/>
          <pc:sldMk cId="2088591936" sldId="268"/>
        </pc:sldMkLst>
        <pc:spChg chg="del">
          <ac:chgData name="Andrew Du" userId="2ae0a9be2f667c66" providerId="LiveId" clId="{11B3C6C1-4AA4-40EC-B126-97237347E469}" dt="2019-02-23T23:57:19.820" v="141" actId="26606"/>
          <ac:spMkLst>
            <pc:docMk/>
            <pc:sldMk cId="2088591936" sldId="268"/>
            <ac:spMk id="2" creationId="{CB075778-84E2-485F-8C86-8BC70A8C7FAF}"/>
          </ac:spMkLst>
        </pc:spChg>
        <pc:spChg chg="del">
          <ac:chgData name="Andrew Du" userId="2ae0a9be2f667c66" providerId="LiveId" clId="{11B3C6C1-4AA4-40EC-B126-97237347E469}" dt="2019-02-23T23:57:12.435" v="138"/>
          <ac:spMkLst>
            <pc:docMk/>
            <pc:sldMk cId="2088591936" sldId="268"/>
            <ac:spMk id="3" creationId="{E4B00D21-A565-4EAD-8765-A2D0EE5D178C}"/>
          </ac:spMkLst>
        </pc:spChg>
        <pc:picChg chg="add mod">
          <ac:chgData name="Andrew Du" userId="2ae0a9be2f667c66" providerId="LiveId" clId="{11B3C6C1-4AA4-40EC-B126-97237347E469}" dt="2019-02-23T23:57:19.820" v="141" actId="26606"/>
          <ac:picMkLst>
            <pc:docMk/>
            <pc:sldMk cId="2088591936" sldId="268"/>
            <ac:picMk id="5" creationId="{16B78695-A85D-4748-A54D-418873815033}"/>
          </ac:picMkLst>
        </pc:picChg>
      </pc:sldChg>
      <pc:sldChg chg="add setBg">
        <pc:chgData name="Andrew Du" userId="2ae0a9be2f667c66" providerId="LiveId" clId="{11B3C6C1-4AA4-40EC-B126-97237347E469}" dt="2019-02-24T00:01:38.029" v="158"/>
        <pc:sldMkLst>
          <pc:docMk/>
          <pc:sldMk cId="4041853898" sldId="268"/>
        </pc:sldMkLst>
      </pc:sldChg>
      <pc:sldChg chg="add setBg">
        <pc:chgData name="Andrew Du" userId="2ae0a9be2f667c66" providerId="LiveId" clId="{11B3C6C1-4AA4-40EC-B126-97237347E469}" dt="2019-02-24T00:01:38.029" v="158"/>
        <pc:sldMkLst>
          <pc:docMk/>
          <pc:sldMk cId="851454643" sldId="269"/>
        </pc:sldMkLst>
      </pc:sldChg>
      <pc:sldChg chg="addSp delSp modSp add del mod setBg">
        <pc:chgData name="Andrew Du" userId="2ae0a9be2f667c66" providerId="LiveId" clId="{11B3C6C1-4AA4-40EC-B126-97237347E469}" dt="2019-02-24T00:01:31.217" v="154" actId="2696"/>
        <pc:sldMkLst>
          <pc:docMk/>
          <pc:sldMk cId="1369200402" sldId="269"/>
        </pc:sldMkLst>
        <pc:spChg chg="del">
          <ac:chgData name="Andrew Du" userId="2ae0a9be2f667c66" providerId="LiveId" clId="{11B3C6C1-4AA4-40EC-B126-97237347E469}" dt="2019-02-23T23:58:57.041" v="146" actId="26606"/>
          <ac:spMkLst>
            <pc:docMk/>
            <pc:sldMk cId="1369200402" sldId="269"/>
            <ac:spMk id="2" creationId="{3C29B68F-F08E-453A-849C-5C1D0943174D}"/>
          </ac:spMkLst>
        </pc:spChg>
        <pc:spChg chg="del">
          <ac:chgData name="Andrew Du" userId="2ae0a9be2f667c66" providerId="LiveId" clId="{11B3C6C1-4AA4-40EC-B126-97237347E469}" dt="2019-02-23T23:58:57.041" v="146" actId="26606"/>
          <ac:spMkLst>
            <pc:docMk/>
            <pc:sldMk cId="1369200402" sldId="269"/>
            <ac:spMk id="3" creationId="{98C35982-79A3-4288-A94B-9FDFDFE34D6A}"/>
          </ac:spMkLst>
        </pc:spChg>
        <pc:spChg chg="add mod">
          <ac:chgData name="Andrew Du" userId="2ae0a9be2f667c66" providerId="LiveId" clId="{11B3C6C1-4AA4-40EC-B126-97237347E469}" dt="2019-02-23T23:59:34.271" v="147" actId="478"/>
          <ac:spMkLst>
            <pc:docMk/>
            <pc:sldMk cId="1369200402" sldId="269"/>
            <ac:spMk id="5" creationId="{FD65A4A0-75FA-4CF3-8ACC-51D29DB05F4D}"/>
          </ac:spMkLst>
        </pc:spChg>
        <pc:picChg chg="add del mod">
          <ac:chgData name="Andrew Du" userId="2ae0a9be2f667c66" providerId="LiveId" clId="{11B3C6C1-4AA4-40EC-B126-97237347E469}" dt="2019-02-23T23:58:57.041" v="146" actId="26606"/>
          <ac:picMkLst>
            <pc:docMk/>
            <pc:sldMk cId="1369200402" sldId="269"/>
            <ac:picMk id="8194" creationId="{6E2800DF-5B18-4AE4-BE73-F95DA83C0BDD}"/>
          </ac:picMkLst>
        </pc:picChg>
        <pc:picChg chg="add del">
          <ac:chgData name="Andrew Du" userId="2ae0a9be2f667c66" providerId="LiveId" clId="{11B3C6C1-4AA4-40EC-B126-97237347E469}" dt="2019-02-24T00:00:52.078" v="150" actId="478"/>
          <ac:picMkLst>
            <pc:docMk/>
            <pc:sldMk cId="1369200402" sldId="269"/>
            <ac:picMk id="8196" creationId="{A2EA14FA-E0B0-434A-8AB8-C823A99C77BE}"/>
          </ac:picMkLst>
        </pc:picChg>
        <pc:picChg chg="add del">
          <ac:chgData name="Andrew Du" userId="2ae0a9be2f667c66" providerId="LiveId" clId="{11B3C6C1-4AA4-40EC-B126-97237347E469}" dt="2019-02-23T23:59:34.271" v="147" actId="478"/>
          <ac:picMkLst>
            <pc:docMk/>
            <pc:sldMk cId="1369200402" sldId="269"/>
            <ac:picMk id="8197" creationId="{6E2800DF-5B18-4AE4-BE73-F95DA83C0BDD}"/>
          </ac:picMkLst>
        </pc:picChg>
        <pc:picChg chg="add mod">
          <ac:chgData name="Andrew Du" userId="2ae0a9be2f667c66" providerId="LiveId" clId="{11B3C6C1-4AA4-40EC-B126-97237347E469}" dt="2019-02-24T00:01:03.839" v="153" actId="1076"/>
          <ac:picMkLst>
            <pc:docMk/>
            <pc:sldMk cId="1369200402" sldId="269"/>
            <ac:picMk id="8198" creationId="{406ABFA4-D167-4F30-80F9-FE27E05DE8CC}"/>
          </ac:picMkLst>
        </pc:picChg>
      </pc:sldChg>
      <pc:sldChg chg="addSp modSp add">
        <pc:chgData name="Andrew Du" userId="2ae0a9be2f667c66" providerId="LiveId" clId="{11B3C6C1-4AA4-40EC-B126-97237347E469}" dt="2019-02-24T15:59:43.271" v="265" actId="1076"/>
        <pc:sldMkLst>
          <pc:docMk/>
          <pc:sldMk cId="2547639342" sldId="270"/>
        </pc:sldMkLst>
        <pc:picChg chg="add mod">
          <ac:chgData name="Andrew Du" userId="2ae0a9be2f667c66" providerId="LiveId" clId="{11B3C6C1-4AA4-40EC-B126-97237347E469}" dt="2019-02-24T15:59:43.271" v="265" actId="1076"/>
          <ac:picMkLst>
            <pc:docMk/>
            <pc:sldMk cId="2547639342" sldId="270"/>
            <ac:picMk id="4" creationId="{49FC600A-5CF1-4C2E-B59B-E3C559D5D3C0}"/>
          </ac:picMkLst>
        </pc:picChg>
      </pc:sldChg>
      <pc:sldChg chg="add del">
        <pc:chgData name="Andrew Du" userId="2ae0a9be2f667c66" providerId="LiveId" clId="{11B3C6C1-4AA4-40EC-B126-97237347E469}" dt="2019-02-24T15:46:58.290" v="190"/>
        <pc:sldMkLst>
          <pc:docMk/>
          <pc:sldMk cId="1340148849" sldId="271"/>
        </pc:sldMkLst>
      </pc:sldChg>
      <pc:sldChg chg="addSp modSp add del">
        <pc:chgData name="Andrew Du" userId="2ae0a9be2f667c66" providerId="LiveId" clId="{11B3C6C1-4AA4-40EC-B126-97237347E469}" dt="2019-02-24T15:59:59.065" v="269" actId="2696"/>
        <pc:sldMkLst>
          <pc:docMk/>
          <pc:sldMk cId="2442005793" sldId="271"/>
        </pc:sldMkLst>
        <pc:cxnChg chg="add mod">
          <ac:chgData name="Andrew Du" userId="2ae0a9be2f667c66" providerId="LiveId" clId="{11B3C6C1-4AA4-40EC-B126-97237347E469}" dt="2019-02-24T15:47:27.043" v="194" actId="1582"/>
          <ac:cxnSpMkLst>
            <pc:docMk/>
            <pc:sldMk cId="2442005793" sldId="271"/>
            <ac:cxnSpMk id="6" creationId="{3832B746-3849-47C7-94D6-7648DAFD8AD0}"/>
          </ac:cxnSpMkLst>
        </pc:cxnChg>
      </pc:sldChg>
      <pc:sldChg chg="addSp modSp add del">
        <pc:chgData name="Andrew Du" userId="2ae0a9be2f667c66" providerId="LiveId" clId="{11B3C6C1-4AA4-40EC-B126-97237347E469}" dt="2019-02-24T16:00:12.501" v="273" actId="2696"/>
        <pc:sldMkLst>
          <pc:docMk/>
          <pc:sldMk cId="1056317925" sldId="272"/>
        </pc:sldMkLst>
        <pc:cxnChg chg="mod">
          <ac:chgData name="Andrew Du" userId="2ae0a9be2f667c66" providerId="LiveId" clId="{11B3C6C1-4AA4-40EC-B126-97237347E469}" dt="2019-02-24T15:48:01.501" v="202" actId="14100"/>
          <ac:cxnSpMkLst>
            <pc:docMk/>
            <pc:sldMk cId="1056317925" sldId="272"/>
            <ac:cxnSpMk id="6" creationId="{3832B746-3849-47C7-94D6-7648DAFD8AD0}"/>
          </ac:cxnSpMkLst>
        </pc:cxnChg>
        <pc:cxnChg chg="add mod">
          <ac:chgData name="Andrew Du" userId="2ae0a9be2f667c66" providerId="LiveId" clId="{11B3C6C1-4AA4-40EC-B126-97237347E469}" dt="2019-02-24T15:47:52.680" v="201" actId="1076"/>
          <ac:cxnSpMkLst>
            <pc:docMk/>
            <pc:sldMk cId="1056317925" sldId="272"/>
            <ac:cxnSpMk id="8" creationId="{446DAAA3-24E2-475B-9FA1-E8619BFADE63}"/>
          </ac:cxnSpMkLst>
        </pc:cxnChg>
      </pc:sldChg>
      <pc:sldChg chg="addSp delSp modSp add mod setBg">
        <pc:chgData name="Andrew Du" userId="2ae0a9be2f667c66" providerId="LiveId" clId="{11B3C6C1-4AA4-40EC-B126-97237347E469}" dt="2019-02-24T15:55:57.373" v="255" actId="1076"/>
        <pc:sldMkLst>
          <pc:docMk/>
          <pc:sldMk cId="2786282638" sldId="273"/>
        </pc:sldMkLst>
        <pc:spChg chg="del">
          <ac:chgData name="Andrew Du" userId="2ae0a9be2f667c66" providerId="LiveId" clId="{11B3C6C1-4AA4-40EC-B126-97237347E469}" dt="2019-02-24T15:48:47.154" v="205" actId="26606"/>
          <ac:spMkLst>
            <pc:docMk/>
            <pc:sldMk cId="2786282638" sldId="273"/>
            <ac:spMk id="2" creationId="{419AF15F-0EF2-4F7F-A193-CE906E90C9D6}"/>
          </ac:spMkLst>
        </pc:spChg>
        <pc:spChg chg="del">
          <ac:chgData name="Andrew Du" userId="2ae0a9be2f667c66" providerId="LiveId" clId="{11B3C6C1-4AA4-40EC-B126-97237347E469}" dt="2019-02-24T15:48:47.154" v="205" actId="26606"/>
          <ac:spMkLst>
            <pc:docMk/>
            <pc:sldMk cId="2786282638" sldId="273"/>
            <ac:spMk id="3" creationId="{8CF5ACA9-9F49-4E9D-80DB-8D85B7617AE8}"/>
          </ac:spMkLst>
        </pc:spChg>
        <pc:picChg chg="add del">
          <ac:chgData name="Andrew Du" userId="2ae0a9be2f667c66" providerId="LiveId" clId="{11B3C6C1-4AA4-40EC-B126-97237347E469}" dt="2019-02-24T15:48:47.154" v="205" actId="26606"/>
          <ac:picMkLst>
            <pc:docMk/>
            <pc:sldMk cId="2786282638" sldId="273"/>
            <ac:picMk id="4" creationId="{6565ABBD-F427-4F54-A249-3AA05B74C86A}"/>
          </ac:picMkLst>
        </pc:picChg>
        <pc:picChg chg="add mod modCrop">
          <ac:chgData name="Andrew Du" userId="2ae0a9be2f667c66" providerId="LiveId" clId="{11B3C6C1-4AA4-40EC-B126-97237347E469}" dt="2019-02-24T15:55:57.373" v="255" actId="1076"/>
          <ac:picMkLst>
            <pc:docMk/>
            <pc:sldMk cId="2786282638" sldId="273"/>
            <ac:picMk id="7" creationId="{6565ABBD-F427-4F54-A249-3AA05B74C86A}"/>
          </ac:picMkLst>
        </pc:picChg>
      </pc:sldChg>
      <pc:sldChg chg="addSp add">
        <pc:chgData name="Andrew Du" userId="2ae0a9be2f667c66" providerId="LiveId" clId="{11B3C6C1-4AA4-40EC-B126-97237347E469}" dt="2019-02-24T15:49:40.417" v="208"/>
        <pc:sldMkLst>
          <pc:docMk/>
          <pc:sldMk cId="128331869" sldId="274"/>
        </pc:sldMkLst>
        <pc:picChg chg="add">
          <ac:chgData name="Andrew Du" userId="2ae0a9be2f667c66" providerId="LiveId" clId="{11B3C6C1-4AA4-40EC-B126-97237347E469}" dt="2019-02-24T15:49:40.417" v="208"/>
          <ac:picMkLst>
            <pc:docMk/>
            <pc:sldMk cId="128331869" sldId="274"/>
            <ac:picMk id="4" creationId="{C00C369D-6943-46B8-868E-9BB9BBF38DA1}"/>
          </ac:picMkLst>
        </pc:picChg>
      </pc:sldChg>
      <pc:sldChg chg="addSp add">
        <pc:chgData name="Andrew Du" userId="2ae0a9be2f667c66" providerId="LiveId" clId="{11B3C6C1-4AA4-40EC-B126-97237347E469}" dt="2019-02-24T15:50:08.049" v="210"/>
        <pc:sldMkLst>
          <pc:docMk/>
          <pc:sldMk cId="2092880209" sldId="275"/>
        </pc:sldMkLst>
        <pc:picChg chg="add">
          <ac:chgData name="Andrew Du" userId="2ae0a9be2f667c66" providerId="LiveId" clId="{11B3C6C1-4AA4-40EC-B126-97237347E469}" dt="2019-02-24T15:50:08.049" v="210"/>
          <ac:picMkLst>
            <pc:docMk/>
            <pc:sldMk cId="2092880209" sldId="275"/>
            <ac:picMk id="4" creationId="{18104169-4014-4827-BC04-254244906AAF}"/>
          </ac:picMkLst>
        </pc:picChg>
      </pc:sldChg>
      <pc:sldChg chg="addSp add setBg">
        <pc:chgData name="Andrew Du" userId="2ae0a9be2f667c66" providerId="LiveId" clId="{11B3C6C1-4AA4-40EC-B126-97237347E469}" dt="2019-02-24T15:51:41.437" v="213"/>
        <pc:sldMkLst>
          <pc:docMk/>
          <pc:sldMk cId="885139056" sldId="276"/>
        </pc:sldMkLst>
        <pc:picChg chg="add">
          <ac:chgData name="Andrew Du" userId="2ae0a9be2f667c66" providerId="LiveId" clId="{11B3C6C1-4AA4-40EC-B126-97237347E469}" dt="2019-02-24T15:51:22.401" v="212"/>
          <ac:picMkLst>
            <pc:docMk/>
            <pc:sldMk cId="885139056" sldId="276"/>
            <ac:picMk id="9218" creationId="{D5CF5780-7284-4768-9572-21FBCA57AD62}"/>
          </ac:picMkLst>
        </pc:picChg>
      </pc:sldChg>
      <pc:sldChg chg="addSp delSp modSp add">
        <pc:chgData name="Andrew Du" userId="2ae0a9be2f667c66" providerId="LiveId" clId="{11B3C6C1-4AA4-40EC-B126-97237347E469}" dt="2019-02-24T15:54:43.687" v="227" actId="1076"/>
        <pc:sldMkLst>
          <pc:docMk/>
          <pc:sldMk cId="4032644416" sldId="277"/>
        </pc:sldMkLst>
        <pc:picChg chg="add del mod modCrop">
          <ac:chgData name="Andrew Du" userId="2ae0a9be2f667c66" providerId="LiveId" clId="{11B3C6C1-4AA4-40EC-B126-97237347E469}" dt="2019-02-24T15:53:30.227" v="220" actId="478"/>
          <ac:picMkLst>
            <pc:docMk/>
            <pc:sldMk cId="4032644416" sldId="277"/>
            <ac:picMk id="4" creationId="{353C9488-22FC-4385-9AFE-2EB615D45B58}"/>
          </ac:picMkLst>
        </pc:picChg>
        <pc:picChg chg="add mod modCrop">
          <ac:chgData name="Andrew Du" userId="2ae0a9be2f667c66" providerId="LiveId" clId="{11B3C6C1-4AA4-40EC-B126-97237347E469}" dt="2019-02-24T15:54:43.687" v="227" actId="1076"/>
          <ac:picMkLst>
            <pc:docMk/>
            <pc:sldMk cId="4032644416" sldId="277"/>
            <ac:picMk id="5" creationId="{EC945C6A-22B9-48B4-AFC4-2992FA9349A9}"/>
          </ac:picMkLst>
        </pc:picChg>
      </pc:sldChg>
      <pc:sldChg chg="add setBg">
        <pc:chgData name="Andrew Du" userId="2ae0a9be2f667c66" providerId="LiveId" clId="{11B3C6C1-4AA4-40EC-B126-97237347E469}" dt="2019-02-24T15:55:02.171" v="228"/>
        <pc:sldMkLst>
          <pc:docMk/>
          <pc:sldMk cId="312417649" sldId="278"/>
        </pc:sldMkLst>
      </pc:sldChg>
      <pc:sldChg chg="addSp modSp add">
        <pc:chgData name="Andrew Du" userId="2ae0a9be2f667c66" providerId="LiveId" clId="{11B3C6C1-4AA4-40EC-B126-97237347E469}" dt="2019-02-24T15:58:35.049" v="263" actId="14100"/>
        <pc:sldMkLst>
          <pc:docMk/>
          <pc:sldMk cId="2609210005" sldId="279"/>
        </pc:sldMkLst>
        <pc:picChg chg="add mod">
          <ac:chgData name="Andrew Du" userId="2ae0a9be2f667c66" providerId="LiveId" clId="{11B3C6C1-4AA4-40EC-B126-97237347E469}" dt="2019-02-24T15:58:35.049" v="263" actId="14100"/>
          <ac:picMkLst>
            <pc:docMk/>
            <pc:sldMk cId="2609210005" sldId="279"/>
            <ac:picMk id="4" creationId="{2B253D20-67CE-4750-A1A0-54DD5C2E7E32}"/>
          </ac:picMkLst>
        </pc:picChg>
      </pc:sldChg>
      <pc:sldChg chg="addSp modSp add">
        <pc:chgData name="Andrew Du" userId="2ae0a9be2f667c66" providerId="LiveId" clId="{11B3C6C1-4AA4-40EC-B126-97237347E469}" dt="2019-02-24T15:59:57.602" v="268" actId="1076"/>
        <pc:sldMkLst>
          <pc:docMk/>
          <pc:sldMk cId="3711441346" sldId="280"/>
        </pc:sldMkLst>
        <pc:cxnChg chg="add mod">
          <ac:chgData name="Andrew Du" userId="2ae0a9be2f667c66" providerId="LiveId" clId="{11B3C6C1-4AA4-40EC-B126-97237347E469}" dt="2019-02-24T15:59:57.602" v="268" actId="1076"/>
          <ac:cxnSpMkLst>
            <pc:docMk/>
            <pc:sldMk cId="3711441346" sldId="280"/>
            <ac:cxnSpMk id="5" creationId="{6DB9E543-F5C0-4078-A816-251B900CF493}"/>
          </ac:cxnSpMkLst>
        </pc:cxnChg>
      </pc:sldChg>
      <pc:sldChg chg="addSp delSp modSp add">
        <pc:chgData name="Andrew Du" userId="2ae0a9be2f667c66" providerId="LiveId" clId="{11B3C6C1-4AA4-40EC-B126-97237347E469}" dt="2019-02-24T16:00:20.798" v="274" actId="1076"/>
        <pc:sldMkLst>
          <pc:docMk/>
          <pc:sldMk cId="2278566283" sldId="281"/>
        </pc:sldMkLst>
        <pc:cxnChg chg="del">
          <ac:chgData name="Andrew Du" userId="2ae0a9be2f667c66" providerId="LiveId" clId="{11B3C6C1-4AA4-40EC-B126-97237347E469}" dt="2019-02-24T16:00:04.992" v="271" actId="478"/>
          <ac:cxnSpMkLst>
            <pc:docMk/>
            <pc:sldMk cId="2278566283" sldId="281"/>
            <ac:cxnSpMk id="5" creationId="{6DB9E543-F5C0-4078-A816-251B900CF493}"/>
          </ac:cxnSpMkLst>
        </pc:cxnChg>
        <pc:cxnChg chg="add mod">
          <ac:chgData name="Andrew Du" userId="2ae0a9be2f667c66" providerId="LiveId" clId="{11B3C6C1-4AA4-40EC-B126-97237347E469}" dt="2019-02-24T16:00:20.798" v="274" actId="1076"/>
          <ac:cxnSpMkLst>
            <pc:docMk/>
            <pc:sldMk cId="2278566283" sldId="281"/>
            <ac:cxnSpMk id="6" creationId="{27815BF9-FE69-48EB-BA82-CD51A14EFA4B}"/>
          </ac:cxnSpMkLst>
        </pc:cxnChg>
        <pc:cxnChg chg="add mod">
          <ac:chgData name="Andrew Du" userId="2ae0a9be2f667c66" providerId="LiveId" clId="{11B3C6C1-4AA4-40EC-B126-97237347E469}" dt="2019-02-24T16:00:20.798" v="274" actId="1076"/>
          <ac:cxnSpMkLst>
            <pc:docMk/>
            <pc:sldMk cId="2278566283" sldId="281"/>
            <ac:cxnSpMk id="7" creationId="{7261861E-EB52-4E9B-A63D-2A207802950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71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8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7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51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2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7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5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AC4FB-B820-4D6F-88CC-611065E9C99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54FD0-4C80-4B3D-BB63-88F7865F2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5FAE-5954-4E84-8F4E-6A8579424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5359"/>
            <a:ext cx="7772400" cy="807403"/>
          </a:xfrm>
          <a:solidFill>
            <a:schemeClr val="bg1">
              <a:alpha val="63000"/>
            </a:schemeClr>
          </a:solidFill>
        </p:spPr>
        <p:txBody>
          <a:bodyPr>
            <a:normAutofit/>
          </a:bodyPr>
          <a:lstStyle/>
          <a:p>
            <a:r>
              <a:rPr lang="en-US" sz="5000" dirty="0"/>
              <a:t>Computers in paleontology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25F75-ABE2-4774-B478-6A4B81A0E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560" y="5075238"/>
            <a:ext cx="3378200" cy="1391602"/>
          </a:xfrm>
          <a:solidFill>
            <a:schemeClr val="bg1">
              <a:alpha val="53000"/>
            </a:schemeClr>
          </a:solidFill>
        </p:spPr>
        <p:txBody>
          <a:bodyPr/>
          <a:lstStyle/>
          <a:p>
            <a:r>
              <a:rPr lang="en-US" dirty="0"/>
              <a:t>Andrew Du</a:t>
            </a:r>
          </a:p>
          <a:p>
            <a:r>
              <a:rPr lang="en-US" dirty="0" err="1" smtClean="0"/>
              <a:t>Rauner</a:t>
            </a:r>
            <a:r>
              <a:rPr lang="en-US" dirty="0" smtClean="0"/>
              <a:t> College Prep.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/22/19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7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A9F9-DB9A-4270-B43E-90196679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7189-4B9A-4DDA-8836-FA7B8D1EB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uman and chimp skulls">
            <a:extLst>
              <a:ext uri="{FF2B5EF4-FFF2-40B4-BE49-F238E27FC236}">
                <a16:creationId xmlns:a16="http://schemas.microsoft.com/office/drawing/2014/main" id="{D5CF5780-7284-4768-9572-21FBCA57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1052513"/>
            <a:ext cx="85725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13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6A9-C03A-4A83-98DD-72C3841A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8C1B-D18D-4E2C-8AEF-649DC187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C600A-5CF1-4C2E-B59B-E3C559D5D3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771803"/>
            <a:ext cx="8515350" cy="56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9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6A9-C03A-4A83-98DD-72C3841A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8C1B-D18D-4E2C-8AEF-649DC187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C600A-5CF1-4C2E-B59B-E3C559D5D3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771803"/>
            <a:ext cx="8515350" cy="56287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B9E543-F5C0-4078-A816-251B900CF493}"/>
              </a:ext>
            </a:extLst>
          </p:cNvPr>
          <p:cNvCxnSpPr/>
          <p:nvPr/>
        </p:nvCxnSpPr>
        <p:spPr>
          <a:xfrm flipV="1">
            <a:off x="2305051" y="1262063"/>
            <a:ext cx="5295900" cy="37861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4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96A9-C03A-4A83-98DD-72C3841A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8C1B-D18D-4E2C-8AEF-649DC1871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C600A-5CF1-4C2E-B59B-E3C559D5D3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771803"/>
            <a:ext cx="8515350" cy="562871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815BF9-FE69-48EB-BA82-CD51A14EFA4B}"/>
              </a:ext>
            </a:extLst>
          </p:cNvPr>
          <p:cNvCxnSpPr>
            <a:cxnSpLocks/>
          </p:cNvCxnSpPr>
          <p:nvPr/>
        </p:nvCxnSpPr>
        <p:spPr>
          <a:xfrm flipV="1">
            <a:off x="4572000" y="1385889"/>
            <a:ext cx="2752725" cy="21764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61861E-EB52-4E9B-A63D-2A207802950F}"/>
              </a:ext>
            </a:extLst>
          </p:cNvPr>
          <p:cNvCxnSpPr>
            <a:cxnSpLocks/>
          </p:cNvCxnSpPr>
          <p:nvPr/>
        </p:nvCxnSpPr>
        <p:spPr>
          <a:xfrm flipV="1">
            <a:off x="1909762" y="4353719"/>
            <a:ext cx="2843213" cy="333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56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20DAE6-4875-419A-94B5-43830DF30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1560"/>
            <a:ext cx="9144000" cy="6096000"/>
          </a:xfrm>
          <a:prstGeom prst="rect">
            <a:avLst/>
          </a:prstGeom>
        </p:spPr>
      </p:pic>
      <p:pic>
        <p:nvPicPr>
          <p:cNvPr id="7170" name="Picture 2" descr="Image result for R">
            <a:extLst>
              <a:ext uri="{FF2B5EF4-FFF2-40B4-BE49-F238E27FC236}">
                <a16:creationId xmlns:a16="http://schemas.microsoft.com/office/drawing/2014/main" id="{179DEB87-2A0A-4FCF-8D2C-8FB64E6D9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5399" y="152536"/>
            <a:ext cx="1396681" cy="1082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9842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65ABBD-F427-4F54-A249-3AA05B74C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0234593" cy="65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88BE-2884-4DDF-9A76-D125373A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49B8-299B-4186-BD15-842CCDAD9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3D20-67CE-4750-A1A0-54DD5C2E7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779920" cy="71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40F2-FB1E-4A9C-A3F4-1441A5DC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CE1F-E4F5-47B1-806B-181F9517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C369D-6943-46B8-868E-9BB9BBF38D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812" y="263207"/>
            <a:ext cx="5540375" cy="63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5EF9-8D2F-4798-A539-F73EE8C0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CFF9-953F-4051-AE72-F031F61B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04169-4014-4827-BC04-254244906A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383"/>
            <a:ext cx="9144000" cy="40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8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367C-62EA-4F21-8F9F-F7DA0601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868B-0258-48AC-A7EC-856CA01EA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45C6A-22B9-48B4-AFC4-2992FA9349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7" t="7500" r="1146" b="4922"/>
          <a:stretch/>
        </p:blipFill>
        <p:spPr>
          <a:xfrm>
            <a:off x="185737" y="909638"/>
            <a:ext cx="8772525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4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DC77-7379-4256-A468-5F3491E1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C5497-4A38-4543-A7C8-DDC862D74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CBCC0A3-9D88-4F3D-8D96-D065ECA1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633EC5CE-37B2-4F3B-AB96-88304A2D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0" y="3276600"/>
            <a:ext cx="66675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9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2" descr="Image result for computer coding">
            <a:extLst>
              <a:ext uri="{FF2B5EF4-FFF2-40B4-BE49-F238E27FC236}">
                <a16:creationId xmlns:a16="http://schemas.microsoft.com/office/drawing/2014/main" id="{E650A4D9-18E5-4EE0-B980-0B6FD5FD6B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erd of sheep walking down a dirt road&#10;&#10;Description automatically generated">
            <a:extLst>
              <a:ext uri="{FF2B5EF4-FFF2-40B4-BE49-F238E27FC236}">
                <a16:creationId xmlns:a16="http://schemas.microsoft.com/office/drawing/2014/main" id="{ED74A06B-3117-4948-913D-B7F9C048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rock&#10;&#10;Description automatically generated">
            <a:extLst>
              <a:ext uri="{FF2B5EF4-FFF2-40B4-BE49-F238E27FC236}">
                <a16:creationId xmlns:a16="http://schemas.microsoft.com/office/drawing/2014/main" id="{16B78695-A85D-4748-A54D-418873815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53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rson that is standing in the sand&#10;&#10;Description automatically generated">
            <a:extLst>
              <a:ext uri="{FF2B5EF4-FFF2-40B4-BE49-F238E27FC236}">
                <a16:creationId xmlns:a16="http://schemas.microsoft.com/office/drawing/2014/main" id="{AC0EF637-D989-4DDA-AE90-94410FAD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5A4A0-75FA-4CF3-8ACC-51D29DB0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8" name="Picture 6" descr="https://www.sciencedaily.com/images/2009/02/090226141102_1_900x600.jpg">
            <a:extLst>
              <a:ext uri="{FF2B5EF4-FFF2-40B4-BE49-F238E27FC236}">
                <a16:creationId xmlns:a16="http://schemas.microsoft.com/office/drawing/2014/main" id="{406ABFA4-D167-4F30-80F9-FE27E05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9934"/>
            <a:ext cx="9147187" cy="546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45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3521-A207-47A2-9077-E3222598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52BD-D403-413A-96DE-2501ECCF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EEA78-97AD-4393-AB04-FAA0F5E3C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60" y="243163"/>
            <a:ext cx="8387080" cy="22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2EF0B-520E-4A31-A756-B9B7984A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02" y="3611880"/>
            <a:ext cx="7067996" cy="1337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BACE8-23AA-47CF-8690-8293C6823755}"/>
              </a:ext>
            </a:extLst>
          </p:cNvPr>
          <p:cNvSpPr/>
          <p:nvPr/>
        </p:nvSpPr>
        <p:spPr>
          <a:xfrm>
            <a:off x="1038002" y="3574574"/>
            <a:ext cx="4539838" cy="42672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2" descr="Image result for computer coding">
            <a:extLst>
              <a:ext uri="{FF2B5EF4-FFF2-40B4-BE49-F238E27FC236}">
                <a16:creationId xmlns:a16="http://schemas.microsoft.com/office/drawing/2014/main" id="{E650A4D9-18E5-4EE0-B980-0B6FD5FD6B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44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1AAA-D726-4733-A193-219DE033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86D35-41A8-468E-8A3D-7A29D1F7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3078" name="Picture 6" descr="https://gerardas94.files.wordpress.com/2014/03/charles_darwin_tree_of_life_poster.jpg">
            <a:extLst>
              <a:ext uri="{FF2B5EF4-FFF2-40B4-BE49-F238E27FC236}">
                <a16:creationId xmlns:a16="http://schemas.microsoft.com/office/drawing/2014/main" id="{175E70F4-A02C-4051-B1F0-68E54E6E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527042"/>
            <a:ext cx="9144000" cy="1349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5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27DF-C6D7-4D39-BB66-9B84DD19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D89A-FE6B-466C-9AB9-14F0569F4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865B13E3-31D2-4D90-B316-829B2794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1344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840D5-F51E-44EE-B2C4-D564D986A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Image result for group of homo sapiens">
            <a:extLst>
              <a:ext uri="{FF2B5EF4-FFF2-40B4-BE49-F238E27FC236}">
                <a16:creationId xmlns:a16="http://schemas.microsoft.com/office/drawing/2014/main" id="{86FC508A-2FCA-4E05-B823-CA3EF5CEE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172" y="1488440"/>
            <a:ext cx="9151172" cy="35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5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FA74-C3F5-48D0-B7B8-50BEBF27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80CF-0B5C-4719-8B51-C340A4B9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64BB-D2A8-4A6A-A300-5C5628E03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60" y="243163"/>
            <a:ext cx="8387080" cy="22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B73FB-1E39-416E-8CAF-E525B267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3151512"/>
            <a:ext cx="6827520" cy="2361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82F74-CBD4-4514-B2B7-3E5D202CF918}"/>
              </a:ext>
            </a:extLst>
          </p:cNvPr>
          <p:cNvSpPr/>
          <p:nvPr/>
        </p:nvSpPr>
        <p:spPr>
          <a:xfrm>
            <a:off x="1325880" y="3114039"/>
            <a:ext cx="6910070" cy="2937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FA74-C3F5-48D0-B7B8-50BEBF27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580CF-0B5C-4719-8B51-C340A4B9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B64BB-D2A8-4A6A-A300-5C5628E03B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60" y="243163"/>
            <a:ext cx="8387080" cy="224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0B73FB-1E39-416E-8CAF-E525B267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3151512"/>
            <a:ext cx="6827520" cy="2361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882F74-CBD4-4514-B2B7-3E5D202CF918}"/>
              </a:ext>
            </a:extLst>
          </p:cNvPr>
          <p:cNvSpPr/>
          <p:nvPr/>
        </p:nvSpPr>
        <p:spPr>
          <a:xfrm>
            <a:off x="1325880" y="3114040"/>
            <a:ext cx="6659880" cy="42672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Image result for david raup jack sepkoski">
            <a:extLst>
              <a:ext uri="{FF2B5EF4-FFF2-40B4-BE49-F238E27FC236}">
                <a16:creationId xmlns:a16="http://schemas.microsoft.com/office/drawing/2014/main" id="{7678D7F8-6726-421D-B42F-00EAD89F49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2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</Words>
  <Application>Microsoft Office PowerPoint</Application>
  <PresentationFormat>On-screen Show (4:3)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Computers in paleontology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Computers in paleontology</dc:title>
  <dc:creator>Andrew Du</dc:creator>
  <cp:lastModifiedBy>Andrew Du</cp:lastModifiedBy>
  <cp:revision>4</cp:revision>
  <dcterms:created xsi:type="dcterms:W3CDTF">2019-02-24T15:48:47Z</dcterms:created>
  <dcterms:modified xsi:type="dcterms:W3CDTF">2019-05-22T17:14:30Z</dcterms:modified>
</cp:coreProperties>
</file>